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4" r:id="rId2"/>
    <p:sldId id="272" r:id="rId3"/>
    <p:sldId id="274" r:id="rId4"/>
    <p:sldId id="290" r:id="rId5"/>
    <p:sldId id="289" r:id="rId6"/>
    <p:sldId id="293" r:id="rId7"/>
    <p:sldId id="291" r:id="rId8"/>
    <p:sldId id="281" r:id="rId9"/>
    <p:sldId id="282" r:id="rId10"/>
    <p:sldId id="283" r:id="rId11"/>
    <p:sldId id="285" r:id="rId12"/>
    <p:sldId id="286" r:id="rId13"/>
    <p:sldId id="284" r:id="rId14"/>
    <p:sldId id="287" r:id="rId15"/>
    <p:sldId id="292" r:id="rId16"/>
    <p:sldId id="275" r:id="rId17"/>
    <p:sldId id="276" r:id="rId18"/>
    <p:sldId id="295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2" autoAdjust="0"/>
    <p:restoredTop sz="94660"/>
  </p:normalViewPr>
  <p:slideViewPr>
    <p:cSldViewPr snapToGrid="0">
      <p:cViewPr varScale="1">
        <p:scale>
          <a:sx n="56" d="100"/>
          <a:sy n="56" d="100"/>
        </p:scale>
        <p:origin x="8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91FFD-73C2-47ED-8D86-DC77A2BD34CB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A8075-DE70-4C6D-B00C-092685803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71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13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037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92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17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79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8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8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6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04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46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5E57ACB-157C-4F60-B1AF-23E64E70AAB0}" type="datetimeFigureOut">
              <a:rPr lang="zh-CN" altLang="en-US" smtClean="0"/>
              <a:t>2019/3/19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50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56886"/>
            <a:ext cx="9903941" cy="895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43928-A78F-44C7-9738-4CFBE53CA0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747" y="101941"/>
            <a:ext cx="897924" cy="8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5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6119192/article/details/82079150" TargetMode="External"/><Relationship Id="rId2" Type="http://schemas.openxmlformats.org/officeDocument/2006/relationships/hyperlink" Target="https://nmap.org/man/zh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ingyan.baidu.com/article/4b52d702cc0389fc5c774b19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51cto.com/professor/1701977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smart_potato_/article/details/79062464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主动信息搜集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857176"/>
            <a:ext cx="1190171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与被动的信息收集方式不同，主动信息收集需要与目标主机发生接触（通过发送探测报文的方式进行信息交互）。主动搜集到的信息往往是最新的、精确的。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主动搜集无法避免留下痕迹，为了避免被发现，往往会使用第三方机器进行探测，有时还会发送垃圾探测（噪声），将自己隐藏其中。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6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ACK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 ACK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扫描向目标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主机发送设置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ACK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标志位的报文，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具体如下：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8" t="14561" r="15165" b="46362"/>
          <a:stretch/>
        </p:blipFill>
        <p:spPr>
          <a:xfrm rot="10800000">
            <a:off x="130628" y="2520463"/>
            <a:ext cx="12013907" cy="40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FIN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302986"/>
            <a:ext cx="11901715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 FIN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扫描发送含有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FIN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标识位的报文到目标主机，具体如下：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8" t="19523" r="19886" b="40471"/>
          <a:stretch/>
        </p:blipFill>
        <p:spPr>
          <a:xfrm rot="10800000">
            <a:off x="130627" y="2487522"/>
            <a:ext cx="11908752" cy="36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NULL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NULL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扫描将发送报文中的所有标识位都设置成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，具体如下：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07" r="19800" b="33478"/>
          <a:stretch/>
        </p:blipFill>
        <p:spPr>
          <a:xfrm>
            <a:off x="130628" y="2520463"/>
            <a:ext cx="11955688" cy="372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Xmas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Xmas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将发送报文中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FIN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URG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PSH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标识位设置成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具体如下：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t="40316" r="26442" b="27896"/>
          <a:stretch/>
        </p:blipFill>
        <p:spPr>
          <a:xfrm>
            <a:off x="130628" y="2595062"/>
            <a:ext cx="11851577" cy="36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UDP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UPD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扫描要比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扫描简单的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多，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UDP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扫描发送数据长度为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UDP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报文给目标端口，具体如下：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t="28206" r="14728" b="40316"/>
          <a:stretch/>
        </p:blipFill>
        <p:spPr>
          <a:xfrm rot="10800000">
            <a:off x="146208" y="2990451"/>
            <a:ext cx="11959888" cy="37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端扫工具：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Nmap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508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Nmap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是最著名的开源网络发现和安全审计工具，工作在命令行，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Zenmap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Nmap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官网提供的图形界面，采用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编写。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Nmap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主要功能：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主机发现；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端口扫描；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版本探测；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操作系统探测。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5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2.3.3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操作系统探测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44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操作系统探测是一种可以探测目标主机操作系统类型的扫描技术，也称为协议栈指纹识别（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 Stack Fingerprinting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原理：虽然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协议有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RFC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标准，但是各个操作系统实现协议栈的细节并不相同，有的实现了一些可选项，有的对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TCP/IP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协议进行了一定的改动。这样，有针对的对这些各个操作系统的特征发送一系列探测报文，并根据各个操作系统对探测报文的独特响应，就可以判断出目标所使用的操作系统是什么。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264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2.3.4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漏洞扫描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493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漏洞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Vulnerability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）指计算机或网络系统中某种可能被攻击者利用的特征。漏洞扫描是针对特定应用和服务，查找目标网络中存在哪些漏洞，它是成功实施攻击的关键所在。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漏洞扫描的方法有两种：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基于特征匹配：根据扫描结果，与已知漏洞数据库进行匹配；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基于插件：根据漏洞特点做成插件，调用插件来扫描漏洞。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大多数的漏扫工具都结合这两种技术进行实现。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13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CVE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CVE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Common Vulnerabilities &amp; Exposures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已公开的信息安全漏洞字典；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MITRE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公司负责维护（非盈利机构）；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扫描器的很多扫描项都对应一个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CVE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编号；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4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了不同厂商之间的信息交换的统一标准。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9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2.4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嗅探（</a:t>
            </a:r>
            <a:r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sniffing</a:t>
            </a:r>
            <a:r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技术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495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嗅探是一种被动攻击方式，同时它也可以作为网络管理工具，用于对网络环境进行实时监控。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嗅探多发生在以太网内，在嗅探时需要将网卡的工作模式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设置为混杂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promiscuous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）模式。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常用的抓包工具：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986400" lvl="1" indent="-4572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wireshark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marL="986400" lvl="1" indent="-4572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omnipeek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</a:p>
          <a:p>
            <a:pPr marL="986400" lvl="1" indent="-4572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fiddler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02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2.3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扫描技术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507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是基于网络的远程服务发现和系统脆弱点检测的一种技术，通过扫描，攻击者可以得到目标系统开启的服务、服务的相关信息、使用的操作系统、可利用的漏洞、甚至包括目标系统（主机）的用户名和口令（一般是弱口令）等信息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根据扫描的目的不同，扫描可分为：端口扫描、系统扫描、漏洞扫描、弱口令扫描等。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2.3.1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中的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主机扫描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实际上就是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ping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一下目标主机，判断目标主机是否在线。由于防火墙的存在，这个结果不一定准确。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7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2.3.2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端口扫描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462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个开放的端口意味着目标主机开启了一个服务，这就可能存在一个潜在的入侵通道。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端口扫描就是向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TCP/UDP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服务端口发送探测报文，记录并分析相应报文以判断目标端口是否打开。因此，端口扫描的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分类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基本也是按照报文发送时标识位的具体信息分的。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通过端口扫描，攻击者可以知道目标主机开启了哪些服务，这样就可以利用这些服务潜在的漏洞，为入侵做好准备。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39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首部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16" y="1487734"/>
            <a:ext cx="8119508" cy="48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5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三次握手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103"/>
          <a:stretch/>
        </p:blipFill>
        <p:spPr>
          <a:xfrm>
            <a:off x="5467813" y="1736004"/>
            <a:ext cx="6724187" cy="41372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628" y="1538519"/>
            <a:ext cx="5223887" cy="507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所谓三次握手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Three-Way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Handshake)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，是指建立一个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连接时，需要客户端和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服务器端之间总共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发送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个包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三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次握手的目的是连接服务器指定端口，建立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连接，并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同步连接双方的序列号和确认号并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交换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窗口大小信息。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47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三次握手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8"/>
          <a:stretch/>
        </p:blipFill>
        <p:spPr>
          <a:xfrm>
            <a:off x="47621" y="2264019"/>
            <a:ext cx="12061343" cy="288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1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Flag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439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URG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：紧急；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ACK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：应答；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PSH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：推送，数据包立即发送；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RST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：复位，中断一个连接；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SYN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：同步，开始会话请求；</a:t>
            </a:r>
            <a:endParaRPr lang="en-US" altLang="zh-CN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FIN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：结束会话。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13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Connect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 Connect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扫描也称为全连接扫描，其原理为：按照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的三次握手方式，与目标主机建立连接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8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8" t="3425" r="43709" b="4005"/>
          <a:stretch/>
        </p:blipFill>
        <p:spPr>
          <a:xfrm rot="16200000">
            <a:off x="4617649" y="-1262276"/>
            <a:ext cx="2927671" cy="1169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SYN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628" y="1538519"/>
            <a:ext cx="11901715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 indent="252000">
              <a:lnSpc>
                <a:spcPct val="14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 SYN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扫描也称半连接扫描，其原理为：与目标主机建立连接时，只完成前两次握手，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此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时，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连接无法完全建立，因此称为半连接扫描（由于半连接扫描没有完全建立</a:t>
            </a:r>
            <a:r>
              <a:rPr lang="en-US" altLang="zh-CN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连接，所以日志里不会有记录）。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32" t="24345" r="31773" b="3540"/>
          <a:stretch/>
        </p:blipFill>
        <p:spPr>
          <a:xfrm rot="5400000">
            <a:off x="4493314" y="-523121"/>
            <a:ext cx="3176341" cy="1110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992</Words>
  <Application>Microsoft Office PowerPoint</Application>
  <PresentationFormat>宽屏</PresentationFormat>
  <Paragraphs>66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宋体</vt:lpstr>
      <vt:lpstr>Arial</vt:lpstr>
      <vt:lpstr>Wingdings</vt:lpstr>
      <vt:lpstr>Office 主题​​</vt:lpstr>
      <vt:lpstr>主动信息搜集</vt:lpstr>
      <vt:lpstr>2.3 扫描技术</vt:lpstr>
      <vt:lpstr>2.3.2 端口扫描</vt:lpstr>
      <vt:lpstr>TCP首部</vt:lpstr>
      <vt:lpstr>TCP三次握手</vt:lpstr>
      <vt:lpstr>TCP三次握手</vt:lpstr>
      <vt:lpstr>TCP Flag</vt:lpstr>
      <vt:lpstr>Connect扫描</vt:lpstr>
      <vt:lpstr>SYN扫描</vt:lpstr>
      <vt:lpstr>ACK扫描</vt:lpstr>
      <vt:lpstr>FIN扫描</vt:lpstr>
      <vt:lpstr>NULL扫描</vt:lpstr>
      <vt:lpstr>Xmas扫描</vt:lpstr>
      <vt:lpstr>UDP扫描</vt:lpstr>
      <vt:lpstr>端扫工具：Nmap</vt:lpstr>
      <vt:lpstr>2.3.3 操作系统探测</vt:lpstr>
      <vt:lpstr>2.3.4 漏洞扫描</vt:lpstr>
      <vt:lpstr>CVE</vt:lpstr>
      <vt:lpstr>2.4 嗅探（sniffing）技术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wxq@dlnu.edu.cn</dc:creator>
  <cp:lastModifiedBy>wxq@dlnu.edu.cn</cp:lastModifiedBy>
  <cp:revision>76</cp:revision>
  <dcterms:created xsi:type="dcterms:W3CDTF">2019-01-15T06:34:48Z</dcterms:created>
  <dcterms:modified xsi:type="dcterms:W3CDTF">2019-03-19T10:13:30Z</dcterms:modified>
</cp:coreProperties>
</file>